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4.png"/><Relationship Id="rId29" Type="http://schemas.openxmlformats.org/officeDocument/2006/relationships/image" Target="../media/image155.png"/><Relationship Id="rId30" Type="http://schemas.openxmlformats.org/officeDocument/2006/relationships/image" Target="../media/image156.png"/><Relationship Id="rId31" Type="http://schemas.openxmlformats.org/officeDocument/2006/relationships/image" Target="../media/image157.png"/><Relationship Id="rId32" Type="http://schemas.openxmlformats.org/officeDocument/2006/relationships/image" Target="../media/image158.png"/><Relationship Id="rId33" Type="http://schemas.openxmlformats.org/officeDocument/2006/relationships/image" Target="../media/image159.png"/><Relationship Id="rId34" Type="http://schemas.openxmlformats.org/officeDocument/2006/relationships/image" Target="../media/image160.png"/><Relationship Id="rId35" Type="http://schemas.openxmlformats.org/officeDocument/2006/relationships/image" Target="../media/image1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64904" y="-204832"/>
            <a:ext cx="9820810" cy="10490546"/>
            <a:chOff x="8464904" y="-204832"/>
            <a:chExt cx="9820810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4904" y="-204832"/>
              <a:ext cx="9820810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43" y="1844367"/>
            <a:ext cx="6755783" cy="3263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35" y="8508612"/>
            <a:ext cx="3173536" cy="8139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8338" y="1335817"/>
            <a:ext cx="6050982" cy="26684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7965" y="5047883"/>
            <a:ext cx="5266201" cy="18898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90" y="-52711"/>
            <a:ext cx="2733975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72" y="1492327"/>
            <a:ext cx="12049296" cy="11969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1664" y="4604674"/>
            <a:ext cx="3423544" cy="1889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732" y="137691"/>
            <a:ext cx="2022899" cy="1521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835" y="4474340"/>
            <a:ext cx="5899211" cy="340896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7566" y="3161973"/>
            <a:ext cx="4749344" cy="13623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8103" y="7942730"/>
            <a:ext cx="2667116" cy="1889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2" y="212388"/>
            <a:ext cx="5323099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9854" y="4604674"/>
            <a:ext cx="2512001" cy="12308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9667" y="4425273"/>
            <a:ext cx="4571947" cy="1511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2935" y="5124377"/>
            <a:ext cx="10299844" cy="51089"/>
            <a:chOff x="3992935" y="5124377"/>
            <a:chExt cx="10299844" cy="51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992935" y="5124377"/>
              <a:ext cx="10299844" cy="510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478" y="1981150"/>
            <a:ext cx="4017543" cy="1121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81810" y="3425430"/>
            <a:ext cx="6940891" cy="1212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425" y="1892896"/>
            <a:ext cx="4112873" cy="3773771"/>
            <a:chOff x="691425" y="1892896"/>
            <a:chExt cx="4112873" cy="3773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425" y="1892896"/>
              <a:ext cx="4112873" cy="3773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425" y="5866667"/>
            <a:ext cx="4112873" cy="3573771"/>
            <a:chOff x="691425" y="5866667"/>
            <a:chExt cx="4112873" cy="3573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425" y="5866667"/>
              <a:ext cx="4112873" cy="3573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0000" y="1892896"/>
            <a:ext cx="3838095" cy="7547542"/>
            <a:chOff x="5000000" y="1892896"/>
            <a:chExt cx="3838095" cy="754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000" y="1892896"/>
              <a:ext cx="3838095" cy="754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5324" y="7227718"/>
            <a:ext cx="6133257" cy="531557"/>
            <a:chOff x="10355324" y="7227718"/>
            <a:chExt cx="6133257" cy="531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5324" y="7227718"/>
              <a:ext cx="6133257" cy="531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27239" y="7816897"/>
            <a:ext cx="665349" cy="376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2477" y="7816897"/>
            <a:ext cx="665349" cy="376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3239" y="8304583"/>
            <a:ext cx="1184454" cy="7370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5429" y="8304583"/>
            <a:ext cx="1121758" cy="7370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7715" y="7816897"/>
            <a:ext cx="674873" cy="3762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19715" y="8304583"/>
            <a:ext cx="1301473" cy="7370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82953" y="7816897"/>
            <a:ext cx="674873" cy="3762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3144" y="8320455"/>
            <a:ext cx="1285073" cy="7370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68191" y="7816897"/>
            <a:ext cx="665349" cy="3762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719810" y="8302008"/>
            <a:ext cx="1195378" cy="773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17883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81810" y="4830725"/>
            <a:ext cx="6665310" cy="19320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6277" y="1095107"/>
            <a:ext cx="7603229" cy="1304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098" y="7675715"/>
            <a:ext cx="5676044" cy="1655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0150" y="3736659"/>
            <a:ext cx="2520394" cy="9111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3085" y="5087353"/>
            <a:ext cx="1557348" cy="1684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1693" y="3736659"/>
            <a:ext cx="2231098" cy="911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4630" y="5074382"/>
            <a:ext cx="1797615" cy="16578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0040" y="0"/>
            <a:ext cx="4615675" cy="10359103"/>
            <a:chOff x="13670040" y="0"/>
            <a:chExt cx="4615675" cy="103591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0040" y="0"/>
              <a:ext cx="4615675" cy="10359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8515" y="7675715"/>
            <a:ext cx="5915720" cy="1655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27697" y="417602"/>
            <a:ext cx="288177" cy="5233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7297" y="456072"/>
            <a:ext cx="2360930" cy="431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071" y="3057119"/>
            <a:ext cx="4522584" cy="689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5430" y="3057119"/>
            <a:ext cx="5084984" cy="765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9830" y="6754283"/>
            <a:ext cx="6021606" cy="17068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44001" y="6754306"/>
            <a:ext cx="5916577" cy="1706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4221" y="1057012"/>
            <a:ext cx="6952400" cy="1304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028" y="4355896"/>
            <a:ext cx="6345509" cy="1952381"/>
            <a:chOff x="1411028" y="4355896"/>
            <a:chExt cx="6345509" cy="19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028" y="4355896"/>
              <a:ext cx="1941574" cy="1946440"/>
              <a:chOff x="1411028" y="4355896"/>
              <a:chExt cx="1941574" cy="19464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1028" y="4355896"/>
                <a:ext cx="1941574" cy="19464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13679" y="4394708"/>
              <a:ext cx="1934091" cy="1868816"/>
              <a:chOff x="5813679" y="4394708"/>
              <a:chExt cx="1934091" cy="18688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13679" y="4394708"/>
                <a:ext cx="1934091" cy="18688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86454" y="4368560"/>
              <a:ext cx="1993372" cy="1921112"/>
              <a:chOff x="3586454" y="4368560"/>
              <a:chExt cx="1993372" cy="192111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86454" y="4368560"/>
                <a:ext cx="1993372" cy="19211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00100" y="8871554"/>
            <a:ext cx="4888944" cy="349200"/>
            <a:chOff x="2200100" y="8871554"/>
            <a:chExt cx="4888944" cy="349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00100" y="8871554"/>
              <a:ext cx="4888944" cy="349200"/>
              <a:chOff x="2200100" y="8871554"/>
              <a:chExt cx="4888944" cy="34920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62006" y="8833460"/>
                <a:ext cx="1411263" cy="42895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41077" y="8833462"/>
                <a:ext cx="1395625" cy="42895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96285" y="8833462"/>
                <a:ext cx="1492158" cy="42895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0100" y="8889176"/>
              <a:ext cx="326078" cy="231504"/>
              <a:chOff x="2200100" y="8889176"/>
              <a:chExt cx="326078" cy="23150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200100" y="8889176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77825" y="8889176"/>
              <a:ext cx="326078" cy="231504"/>
              <a:chOff x="4077825" y="8889176"/>
              <a:chExt cx="326078" cy="23150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77825" y="8889176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40911" y="8889176"/>
              <a:ext cx="326078" cy="231504"/>
              <a:chOff x="5740911" y="8889176"/>
              <a:chExt cx="326078" cy="2315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40911" y="8889176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527259" y="8871555"/>
            <a:ext cx="4888976" cy="349200"/>
            <a:chOff x="11527259" y="8871555"/>
            <a:chExt cx="4888976" cy="3492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527259" y="8871555"/>
              <a:ext cx="4888976" cy="349200"/>
              <a:chOff x="11527259" y="8871555"/>
              <a:chExt cx="4888976" cy="3492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89165" y="8833461"/>
                <a:ext cx="1411253" cy="42895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68238" y="8833463"/>
                <a:ext cx="1258025" cy="457530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23476" y="8805920"/>
                <a:ext cx="1386910" cy="5654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527259" y="8889178"/>
              <a:ext cx="326078" cy="231504"/>
              <a:chOff x="11527259" y="8889178"/>
              <a:chExt cx="326078" cy="2315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7259" y="8889178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57364" y="8889178"/>
              <a:ext cx="326078" cy="231504"/>
              <a:chOff x="13557364" y="8889178"/>
              <a:chExt cx="326078" cy="23150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557364" y="8889178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182355" y="8889178"/>
              <a:ext cx="326078" cy="231504"/>
              <a:chOff x="15182355" y="8889178"/>
              <a:chExt cx="326078" cy="23150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82355" y="8889178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052957" y="2689582"/>
            <a:ext cx="1618534" cy="5285007"/>
            <a:chOff x="13052957" y="2689582"/>
            <a:chExt cx="1618534" cy="52850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052957" y="2689582"/>
              <a:ext cx="1618534" cy="52850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17906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548" y="2910231"/>
            <a:ext cx="4706858" cy="1732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3868" y="1723687"/>
            <a:ext cx="4516318" cy="8228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9716" y="1723687"/>
            <a:ext cx="4971756" cy="7371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631" y="5334468"/>
            <a:ext cx="4539615" cy="2468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258" y="2960601"/>
            <a:ext cx="4373758" cy="920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6361" y="6576217"/>
            <a:ext cx="1568236" cy="1620915"/>
            <a:chOff x="6646361" y="6576217"/>
            <a:chExt cx="1568236" cy="16209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6361" y="6576217"/>
              <a:ext cx="1568236" cy="1620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2776" y="6619248"/>
            <a:ext cx="1664493" cy="1534853"/>
            <a:chOff x="8342776" y="6619248"/>
            <a:chExt cx="1664493" cy="1534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2776" y="6619248"/>
              <a:ext cx="1664493" cy="15348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45258" y="3998353"/>
            <a:ext cx="3897425" cy="5654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90858" y="2972887"/>
            <a:ext cx="4566539" cy="920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04788" y="6958523"/>
            <a:ext cx="1677645" cy="1008684"/>
            <a:chOff x="14404788" y="6958523"/>
            <a:chExt cx="1677645" cy="1008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140000">
              <a:off x="14404788" y="6958523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6873" y="6958523"/>
            <a:ext cx="1677645" cy="1008684"/>
            <a:chOff x="13066873" y="6958523"/>
            <a:chExt cx="1677645" cy="10086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140000">
              <a:off x="13066873" y="6958523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21499" y="6958523"/>
            <a:ext cx="1677645" cy="1008684"/>
            <a:chOff x="15721499" y="6958523"/>
            <a:chExt cx="1677645" cy="10086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140000">
              <a:off x="15721499" y="6958523"/>
              <a:ext cx="1677645" cy="10086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5258" y="4699410"/>
            <a:ext cx="4705749" cy="564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10624" y="6596223"/>
            <a:ext cx="1746934" cy="1580903"/>
            <a:chOff x="10210624" y="6596223"/>
            <a:chExt cx="1746934" cy="1580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10624" y="6596223"/>
              <a:ext cx="1746934" cy="1580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8381" y="8999981"/>
            <a:ext cx="4888948" cy="349198"/>
            <a:chOff x="6698381" y="8999981"/>
            <a:chExt cx="4888948" cy="3491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98381" y="8999981"/>
              <a:ext cx="4888948" cy="349198"/>
              <a:chOff x="6698381" y="8999981"/>
              <a:chExt cx="4888948" cy="34919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60287" y="8934344"/>
                <a:ext cx="1351406" cy="56546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39362" y="8961887"/>
                <a:ext cx="1395625" cy="42895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94570" y="8961887"/>
                <a:ext cx="1492158" cy="4289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98385" y="9017601"/>
              <a:ext cx="326078" cy="231504"/>
              <a:chOff x="6698385" y="9017601"/>
              <a:chExt cx="326078" cy="23150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98385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6109" y="9017601"/>
              <a:ext cx="326078" cy="231504"/>
              <a:chOff x="8576109" y="9017601"/>
              <a:chExt cx="326078" cy="23150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576109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39195" y="9017601"/>
              <a:ext cx="326078" cy="231504"/>
              <a:chOff x="10239195" y="9017601"/>
              <a:chExt cx="326078" cy="2315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39195" y="9017601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815498" y="8999979"/>
            <a:ext cx="4888976" cy="349200"/>
            <a:chOff x="12815498" y="8999979"/>
            <a:chExt cx="4888976" cy="3492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815498" y="8999979"/>
              <a:ext cx="4888976" cy="349200"/>
              <a:chOff x="12815498" y="8999979"/>
              <a:chExt cx="4888976" cy="34920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777404" y="8961884"/>
                <a:ext cx="1411263" cy="42895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56477" y="8961887"/>
                <a:ext cx="1258025" cy="45753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311715" y="8934344"/>
                <a:ext cx="1386910" cy="56546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815498" y="9017601"/>
              <a:ext cx="326078" cy="231504"/>
              <a:chOff x="12815498" y="9017601"/>
              <a:chExt cx="326078" cy="2315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815498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845604" y="9017601"/>
              <a:ext cx="326078" cy="231504"/>
              <a:chOff x="14845604" y="9017601"/>
              <a:chExt cx="326078" cy="23150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845604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470594" y="9017601"/>
              <a:ext cx="326078" cy="231504"/>
              <a:chOff x="16470594" y="9017601"/>
              <a:chExt cx="326078" cy="23150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470594" y="9017601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117906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835734" y="5334468"/>
            <a:ext cx="4821396" cy="56438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0880" y="4087692"/>
            <a:ext cx="4705749" cy="56438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90880" y="4722750"/>
            <a:ext cx="4821396" cy="5643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063" y="107447"/>
            <a:ext cx="2041947" cy="1522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230" y="2210888"/>
            <a:ext cx="2812182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921" y="3531901"/>
            <a:ext cx="1467182" cy="1130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982" y="6007910"/>
            <a:ext cx="1467182" cy="1130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230" y="7378687"/>
            <a:ext cx="1514801" cy="11207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1230" y="4782886"/>
            <a:ext cx="2043344" cy="11302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97303" y="3126475"/>
            <a:ext cx="2014594" cy="2014594"/>
            <a:chOff x="13197303" y="3126475"/>
            <a:chExt cx="2014594" cy="20145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">
              <a:off x="12321501" y="2250673"/>
              <a:ext cx="4029189" cy="402918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13197303" y="3126475"/>
              <a:ext cx="2014594" cy="20145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7334" y="3840302"/>
            <a:ext cx="1590990" cy="1590990"/>
            <a:chOff x="7047334" y="3840302"/>
            <a:chExt cx="1590990" cy="15909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7047334" y="3840302"/>
              <a:ext cx="1590990" cy="15909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0040" y="4526437"/>
            <a:ext cx="1613865" cy="1613865"/>
            <a:chOff x="10330040" y="4526437"/>
            <a:chExt cx="1613865" cy="16138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10330040" y="4526437"/>
              <a:ext cx="1613865" cy="1613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95" y="1719471"/>
            <a:ext cx="6337982" cy="115477"/>
            <a:chOff x="316695" y="1719471"/>
            <a:chExt cx="6337982" cy="1154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695" y="1719471"/>
              <a:ext cx="6337982" cy="1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177" y="3037527"/>
            <a:ext cx="992257" cy="313744"/>
            <a:chOff x="769177" y="3037527"/>
            <a:chExt cx="992257" cy="313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9177" y="3037527"/>
              <a:ext cx="992257" cy="313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056" y="4343601"/>
            <a:ext cx="992257" cy="313744"/>
            <a:chOff x="799056" y="4343601"/>
            <a:chExt cx="992257" cy="313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799056" y="4343601"/>
              <a:ext cx="992257" cy="3137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177" y="5616567"/>
            <a:ext cx="992257" cy="313744"/>
            <a:chOff x="769177" y="5616567"/>
            <a:chExt cx="992257" cy="3137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769177" y="5616567"/>
              <a:ext cx="992257" cy="3137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7826" y="5752254"/>
            <a:ext cx="1249712" cy="1249712"/>
            <a:chOff x="8857826" y="5752254"/>
            <a:chExt cx="1249712" cy="12497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8857826" y="5752254"/>
              <a:ext cx="1249712" cy="12497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79595" y="6926210"/>
            <a:ext cx="1190959" cy="1190959"/>
            <a:chOff x="12179595" y="6926210"/>
            <a:chExt cx="1190959" cy="11909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0">
              <a:off x="12179595" y="6926210"/>
              <a:ext cx="1190959" cy="1190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0" y="781812"/>
            <a:ext cx="7922848" cy="1130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6858" y="2771210"/>
            <a:ext cx="4582949" cy="945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6858" y="3723315"/>
            <a:ext cx="4626558" cy="9451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6858" y="4675410"/>
            <a:ext cx="4163939" cy="5643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725" y="6787344"/>
            <a:ext cx="5374901" cy="9451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58725" y="7775944"/>
            <a:ext cx="5341444" cy="9451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8725" y="8764534"/>
            <a:ext cx="4648091" cy="5643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6858" y="5265601"/>
            <a:ext cx="4648091" cy="564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117906" y="438192"/>
                <a:ext cx="387682" cy="3954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58725" y="9332782"/>
            <a:ext cx="4763949" cy="5643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1" y="781812"/>
            <a:ext cx="6965448" cy="11212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26336" y="30239"/>
            <a:ext cx="31738387" cy="9571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7591" y="3266655"/>
            <a:ext cx="1171282" cy="4951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4696" y="3933363"/>
            <a:ext cx="2461082" cy="495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3810" y="4627629"/>
            <a:ext cx="2461082" cy="495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001" y="5346153"/>
            <a:ext cx="2462920" cy="399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2953" y="6000468"/>
            <a:ext cx="4416378" cy="495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46970"/>
            <a:ext cx="18300728" cy="48349"/>
            <a:chOff x="0" y="2346970"/>
            <a:chExt cx="1830072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0" y="2346970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7246370"/>
            <a:ext cx="18300728" cy="48349"/>
            <a:chOff x="-38095" y="7246370"/>
            <a:chExt cx="18300728" cy="483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38095" y="7246370"/>
              <a:ext cx="18300728" cy="483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6353" y="7599972"/>
            <a:ext cx="8739644" cy="1967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3207" y="6709991"/>
            <a:ext cx="918482" cy="495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5493" y="6563017"/>
            <a:ext cx="2426740" cy="4115455"/>
            <a:chOff x="13785493" y="6563017"/>
            <a:chExt cx="2426740" cy="4115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340000">
              <a:off x="13785493" y="6563017"/>
              <a:ext cx="2426740" cy="411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17906" y="438192"/>
                <a:ext cx="387682" cy="39546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8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6556778"/>
            <a:ext cx="18300728" cy="48349"/>
            <a:chOff x="57143" y="6556778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090065" y="6535759"/>
              <a:ext cx="36601455" cy="966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7143" y="6556778"/>
              <a:ext cx="18300728" cy="483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6638" y="3230420"/>
            <a:ext cx="7156658" cy="2589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0372" y="5095206"/>
            <a:ext cx="6997729" cy="10123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9106" y="8635753"/>
            <a:ext cx="2764187" cy="11851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381" y="7990677"/>
            <a:ext cx="3499338" cy="715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2136" y="475505"/>
            <a:ext cx="2547425" cy="4626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6654" y="330497"/>
            <a:ext cx="3521232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3383" y="2725172"/>
            <a:ext cx="5265735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2663" y="8685359"/>
            <a:ext cx="4297249" cy="1130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972" y="316963"/>
            <a:ext cx="3729766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524" y="5090265"/>
            <a:ext cx="7191901" cy="11291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598" y="2370188"/>
            <a:ext cx="8221849" cy="1130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0240" y="1673128"/>
            <a:ext cx="15885234" cy="8070234"/>
            <a:chOff x="1200240" y="1673128"/>
            <a:chExt cx="15885234" cy="8070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240" y="1673128"/>
              <a:ext cx="15885234" cy="80702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972" y="316963"/>
            <a:ext cx="3729766" cy="151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154" y="157215"/>
            <a:ext cx="4488213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077" y="2466070"/>
            <a:ext cx="7376512" cy="1194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401" y="4973186"/>
            <a:ext cx="6596858" cy="1130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219" y="7542747"/>
            <a:ext cx="10806020" cy="1215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3547" y="2647566"/>
            <a:ext cx="4005510" cy="7579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1931" y="144055"/>
            <a:ext cx="3423039" cy="11969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36138" y="3973481"/>
            <a:ext cx="2278996" cy="2278996"/>
            <a:chOff x="8336138" y="3973481"/>
            <a:chExt cx="2278996" cy="22789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6138" y="3973481"/>
              <a:ext cx="2278996" cy="2278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9903" y="3895051"/>
            <a:ext cx="2495612" cy="2495612"/>
            <a:chOff x="14499903" y="3895051"/>
            <a:chExt cx="2495612" cy="2495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9903" y="3895051"/>
              <a:ext cx="2495612" cy="2495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07380" y="4821303"/>
            <a:ext cx="3085714" cy="493714"/>
            <a:chOff x="11107380" y="4821303"/>
            <a:chExt cx="3085714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07380" y="4821303"/>
              <a:ext cx="308571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05" y="92873"/>
            <a:ext cx="2724452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920" y="1802240"/>
            <a:ext cx="6805011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6931" y="582435"/>
            <a:ext cx="8030906" cy="1149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29935" y="6808356"/>
            <a:ext cx="6171429" cy="112443"/>
            <a:chOff x="5529935" y="6808356"/>
            <a:chExt cx="6171429" cy="112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5529935" y="6808356"/>
              <a:ext cx="6171429" cy="1124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53607" y="7367175"/>
            <a:ext cx="9522801" cy="11302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04161" y="8951841"/>
            <a:ext cx="2687420" cy="11302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535" y="1171484"/>
            <a:ext cx="6443896" cy="11302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898" y="3173352"/>
            <a:ext cx="9522792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1686" y="8764388"/>
            <a:ext cx="2687420" cy="1130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9956" y="4405493"/>
            <a:ext cx="8690477" cy="11969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88" y="197448"/>
            <a:ext cx="5564899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8190" y="2319312"/>
            <a:ext cx="9876487" cy="41685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66101" y="229106"/>
            <a:ext cx="5277992" cy="119691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06068" y="7824093"/>
            <a:ext cx="5094992" cy="19183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2022-05-10T17:51:04Z</dcterms:created>
  <dcterms:modified xsi:type="dcterms:W3CDTF">2022-05-10T17:51:04Z</dcterms:modified>
</cp:coreProperties>
</file>